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88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01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86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120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58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5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3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83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7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06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28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07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3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3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56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3F08-F7F3-4249-9176-1C71A4084A34}" type="datetimeFigureOut">
              <a:rPr lang="zh-TW" altLang="en-US" smtClean="0"/>
              <a:t>2016/12/19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05CEC6-B244-4D71-B8FA-4CE1CEB900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07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Robotics – Final demo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GROUP TEN</a:t>
            </a:r>
          </a:p>
          <a:p>
            <a:r>
              <a:rPr lang="en-US" altLang="zh-TW" dirty="0" smtClean="0"/>
              <a:t>410286026   </a:t>
            </a:r>
            <a:r>
              <a:rPr lang="zh-TW" altLang="en-US" dirty="0" smtClean="0"/>
              <a:t>呂冠勳</a:t>
            </a:r>
            <a:endParaRPr lang="en-US" altLang="zh-TW" dirty="0" smtClean="0"/>
          </a:p>
          <a:p>
            <a:r>
              <a:rPr lang="en-US" altLang="zh-TW" dirty="0" smtClean="0"/>
              <a:t>410286045</a:t>
            </a:r>
            <a:r>
              <a:rPr lang="zh-TW" altLang="en-US" dirty="0" smtClean="0"/>
              <a:t>  吳昭沁</a:t>
            </a:r>
            <a:endParaRPr lang="en-US" altLang="zh-TW" dirty="0" smtClean="0"/>
          </a:p>
          <a:p>
            <a:r>
              <a:rPr lang="en-US" altLang="zh-TW" dirty="0" smtClean="0"/>
              <a:t>410286038  </a:t>
            </a:r>
            <a:r>
              <a:rPr lang="zh-TW" altLang="en-US" dirty="0" smtClean="0"/>
              <a:t>潘允涵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1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6514" y="4953171"/>
            <a:ext cx="3146559" cy="17403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95948"/>
            <a:ext cx="5784272" cy="390046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114311" y="2840182"/>
            <a:ext cx="249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我們用</a:t>
            </a:r>
            <a:r>
              <a:rPr lang="en-US" altLang="zh-TW" dirty="0" smtClean="0"/>
              <a:t>MBOT</a:t>
            </a:r>
            <a:r>
              <a:rPr lang="zh-TW" altLang="en-US" dirty="0" smtClean="0"/>
              <a:t>做一個仿台灣式的垃圾車，能上下左右移動，並撥放給愛麗絲。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5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改善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由於現在大貨車常常會有死角，意外就會發生在看不到的死角上面，然而不只駕駛看不到，我們想到一個方法讓行人以及駕駛者都能夠警覺。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使用超音波感測器，假設前面有被偵測到的人或物品，會停止撥放給愛麗絲，並同時閃紅燈即大聲地</a:t>
            </a:r>
            <a:r>
              <a:rPr lang="en-US" altLang="zh-TW" dirty="0" smtClean="0"/>
              <a:t>beep!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26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程式碼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00"/>
            <a:ext cx="5706365" cy="63397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47" y="1766889"/>
            <a:ext cx="1566066" cy="472526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723" y="1847006"/>
            <a:ext cx="1832531" cy="47038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659" y="1847006"/>
            <a:ext cx="1832531" cy="47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成品圖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684" y="1790989"/>
            <a:ext cx="63952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225" y="2694710"/>
            <a:ext cx="8596668" cy="1320800"/>
          </a:xfrm>
        </p:spPr>
        <p:txBody>
          <a:bodyPr/>
          <a:lstStyle/>
          <a:p>
            <a:r>
              <a:rPr lang="en-US" altLang="zh-TW" smtClean="0"/>
              <a:t>THE END!!!!!!!!!!!!!!!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87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121</Words>
  <Application>Microsoft Office PowerPoint</Application>
  <PresentationFormat>寬螢幕</PresentationFormat>
  <Paragraphs>14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Arial</vt:lpstr>
      <vt:lpstr>Trebuchet MS</vt:lpstr>
      <vt:lpstr>Wingdings 3</vt:lpstr>
      <vt:lpstr>多面向</vt:lpstr>
      <vt:lpstr>Robotics – Final demo </vt:lpstr>
      <vt:lpstr>介紹</vt:lpstr>
      <vt:lpstr>改善</vt:lpstr>
      <vt:lpstr>程式碼</vt:lpstr>
      <vt:lpstr>成品圖</vt:lpstr>
      <vt:lpstr>THE END!!!!!!!!!!!!!!!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吳昭沁</dc:creator>
  <cp:lastModifiedBy>吳昭沁</cp:lastModifiedBy>
  <cp:revision>4</cp:revision>
  <dcterms:created xsi:type="dcterms:W3CDTF">2016-12-19T11:05:50Z</dcterms:created>
  <dcterms:modified xsi:type="dcterms:W3CDTF">2016-12-19T11:48:14Z</dcterms:modified>
</cp:coreProperties>
</file>